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Right Field Runner on 1e ba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hit in Right Field</a:t>
            </a:r>
            <a:br/>
            <a:r>
              <a:t>Runner on 1e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42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42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42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424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25" name="2nd base"/>
          <p:cNvSpPr txBox="1"/>
          <p:nvPr/>
        </p:nvSpPr>
        <p:spPr>
          <a:xfrm>
            <a:off x="10072699" y="2732142"/>
            <a:ext cx="14353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</a:t>
            </a:r>
          </a:p>
        </p:txBody>
      </p:sp>
      <p:sp>
        <p:nvSpPr>
          <p:cNvPr id="42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2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42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2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4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4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4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4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4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4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Alternative"/>
          <p:cNvSpPr txBox="1"/>
          <p:nvPr/>
        </p:nvSpPr>
        <p:spPr>
          <a:xfrm>
            <a:off x="3719245" y="2106893"/>
            <a:ext cx="24675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rgbClr val="5E5E5E"/>
                </a:solidFill>
              </a:defRPr>
            </a:lvl1pPr>
          </a:lstStyle>
          <a:p>
            <a:pPr/>
            <a:r>
              <a:t>Alternative</a:t>
            </a:r>
          </a:p>
        </p:txBody>
      </p:sp>
      <p:sp>
        <p:nvSpPr>
          <p:cNvPr id="456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7" name="Rectangle"/>
          <p:cNvSpPr/>
          <p:nvPr/>
        </p:nvSpPr>
        <p:spPr>
          <a:xfrm>
            <a:off x="-12700" y="-12700"/>
            <a:ext cx="13030200" cy="9753600"/>
          </a:xfrm>
          <a:prstGeom prst="rect">
            <a:avLst/>
          </a:prstGeom>
          <a:solidFill>
            <a:schemeClr val="accent2">
              <a:alpha val="2482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46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46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46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464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65" name="2nd base or relay"/>
          <p:cNvSpPr txBox="1"/>
          <p:nvPr/>
        </p:nvSpPr>
        <p:spPr>
          <a:xfrm>
            <a:off x="10072699" y="2732142"/>
            <a:ext cx="26093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46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6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46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6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8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8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8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8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4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4 &amp; 6 form a double relay"/>
          <p:cNvSpPr txBox="1"/>
          <p:nvPr/>
        </p:nvSpPr>
        <p:spPr>
          <a:xfrm>
            <a:off x="8636000" y="6985000"/>
            <a:ext cx="372069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4 &amp; 6 form a double relay</a:t>
            </a:r>
          </a:p>
        </p:txBody>
      </p:sp>
      <p:sp>
        <p:nvSpPr>
          <p:cNvPr id="496" name="Alternative"/>
          <p:cNvSpPr txBox="1"/>
          <p:nvPr/>
        </p:nvSpPr>
        <p:spPr>
          <a:xfrm>
            <a:off x="3719245" y="2106893"/>
            <a:ext cx="24675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rgbClr val="5E5E5E"/>
                </a:solidFill>
              </a:defRPr>
            </a:lvl1pPr>
          </a:lstStyle>
          <a:p>
            <a:pPr/>
            <a:r>
              <a:t>Alternative</a:t>
            </a:r>
          </a:p>
        </p:txBody>
      </p:sp>
      <p:sp>
        <p:nvSpPr>
          <p:cNvPr id="497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Rectangle"/>
          <p:cNvSpPr/>
          <p:nvPr/>
        </p:nvSpPr>
        <p:spPr>
          <a:xfrm>
            <a:off x="-12700" y="-12700"/>
            <a:ext cx="13030200" cy="9753600"/>
          </a:xfrm>
          <a:prstGeom prst="rect">
            <a:avLst/>
          </a:prstGeom>
          <a:solidFill>
            <a:schemeClr val="accent2">
              <a:alpha val="2482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50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50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50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505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06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507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08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509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1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1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1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2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2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0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4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5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6" name="Alternative II"/>
          <p:cNvSpPr txBox="1"/>
          <p:nvPr/>
        </p:nvSpPr>
        <p:spPr>
          <a:xfrm>
            <a:off x="3520821" y="2106893"/>
            <a:ext cx="28643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rgbClr val="5E5E5E"/>
                </a:solidFill>
              </a:defRPr>
            </a:lvl1pPr>
          </a:lstStyle>
          <a:p>
            <a:pPr/>
            <a:r>
              <a:t>Alternative II</a:t>
            </a:r>
          </a:p>
        </p:txBody>
      </p:sp>
      <p:sp>
        <p:nvSpPr>
          <p:cNvPr id="537" name="Rectangle"/>
          <p:cNvSpPr/>
          <p:nvPr/>
        </p:nvSpPr>
        <p:spPr>
          <a:xfrm>
            <a:off x="-12700" y="-12700"/>
            <a:ext cx="13030200" cy="9753600"/>
          </a:xfrm>
          <a:prstGeom prst="rect">
            <a:avLst/>
          </a:prstGeom>
          <a:solidFill>
            <a:schemeClr val="accent2">
              <a:alpha val="2482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4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54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54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54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544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45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54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4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54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4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5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5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5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5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5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6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Line"/>
          <p:cNvSpPr/>
          <p:nvPr/>
        </p:nvSpPr>
        <p:spPr>
          <a:xfrm flipH="1">
            <a:off x="5560966" y="4183269"/>
            <a:ext cx="994132" cy="9941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Alternative II"/>
          <p:cNvSpPr txBox="1"/>
          <p:nvPr/>
        </p:nvSpPr>
        <p:spPr>
          <a:xfrm>
            <a:off x="3520821" y="2106893"/>
            <a:ext cx="28643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rgbClr val="5E5E5E"/>
                </a:solidFill>
              </a:defRPr>
            </a:lvl1pPr>
          </a:lstStyle>
          <a:p>
            <a:pPr/>
            <a:r>
              <a:t>Alternative II</a:t>
            </a:r>
          </a:p>
        </p:txBody>
      </p:sp>
      <p:sp>
        <p:nvSpPr>
          <p:cNvPr id="576" name="Best cutoff position  is within the infield.  Foregoes double relay."/>
          <p:cNvSpPr txBox="1"/>
          <p:nvPr/>
        </p:nvSpPr>
        <p:spPr>
          <a:xfrm>
            <a:off x="8636000" y="6985000"/>
            <a:ext cx="3404921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Best cutoff position </a:t>
            </a:r>
            <a:br/>
            <a:r>
              <a:t>is within the infield.</a:t>
            </a:r>
            <a:br/>
            <a:br/>
            <a:r>
              <a:t>Foregoes double relay.</a:t>
            </a:r>
          </a:p>
        </p:txBody>
      </p:sp>
      <p:sp>
        <p:nvSpPr>
          <p:cNvPr id="577" name="Rectangle"/>
          <p:cNvSpPr/>
          <p:nvPr/>
        </p:nvSpPr>
        <p:spPr>
          <a:xfrm>
            <a:off x="-12700" y="-12700"/>
            <a:ext cx="13030200" cy="9753600"/>
          </a:xfrm>
          <a:prstGeom prst="rect">
            <a:avLst/>
          </a:prstGeom>
          <a:solidFill>
            <a:schemeClr val="accent2">
              <a:alpha val="2482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8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58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58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583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84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58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8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8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58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8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9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9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9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9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9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9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0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0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0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0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4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5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6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7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8" name="5 Directs 6 (or 4)."/>
          <p:cNvSpPr txBox="1"/>
          <p:nvPr/>
        </p:nvSpPr>
        <p:spPr>
          <a:xfrm>
            <a:off x="8636000" y="6985000"/>
            <a:ext cx="256458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Directs 6</a:t>
            </a:r>
            <a:r>
              <a:rPr i="1"/>
              <a:t> </a:t>
            </a:r>
            <a:r>
              <a:rPr i="1">
                <a:solidFill>
                  <a:srgbClr val="5E5E5E"/>
                </a:solidFill>
              </a:rPr>
              <a:t>(or 4)</a:t>
            </a:r>
            <a:r>
              <a:rPr i="1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2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62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62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624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25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62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27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628" name="Covers 2nd Base"/>
          <p:cNvSpPr txBox="1"/>
          <p:nvPr/>
        </p:nvSpPr>
        <p:spPr>
          <a:xfrm>
            <a:off x="10072699" y="3264351"/>
            <a:ext cx="257617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29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3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3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3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3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3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3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3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3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3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3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4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4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4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4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4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4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4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0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1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2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4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5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6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7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8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9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62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6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66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665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66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66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68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669" name="Covers 2nd Base"/>
          <p:cNvSpPr txBox="1"/>
          <p:nvPr/>
        </p:nvSpPr>
        <p:spPr>
          <a:xfrm>
            <a:off x="10072699" y="3264351"/>
            <a:ext cx="257617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70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7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7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7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7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7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7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7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7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7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8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8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8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8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8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8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8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8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8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1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2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3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4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5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6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7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8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9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0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04" name="Covers 3rd Base"/>
          <p:cNvSpPr txBox="1"/>
          <p:nvPr/>
        </p:nvSpPr>
        <p:spPr>
          <a:xfrm>
            <a:off x="10072700" y="71095"/>
            <a:ext cx="250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05" name="Covers 3rd Base"/>
          <p:cNvSpPr txBox="1"/>
          <p:nvPr/>
        </p:nvSpPr>
        <p:spPr>
          <a:xfrm>
            <a:off x="10072699" y="603305"/>
            <a:ext cx="250850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06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707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08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709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10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711" name="Covers 2nd Base"/>
          <p:cNvSpPr txBox="1"/>
          <p:nvPr/>
        </p:nvSpPr>
        <p:spPr>
          <a:xfrm>
            <a:off x="10072699" y="3264351"/>
            <a:ext cx="257617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12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1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1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1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1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1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1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1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2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22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23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4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2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2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2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2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3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31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2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3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4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5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6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7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0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1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2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3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4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5" name="2 stays close to homeplate."/>
          <p:cNvSpPr txBox="1"/>
          <p:nvPr/>
        </p:nvSpPr>
        <p:spPr>
          <a:xfrm>
            <a:off x="8636000" y="6985000"/>
            <a:ext cx="408736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 stays close to homeplate.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48" name="Covers 3rd Base"/>
          <p:cNvSpPr txBox="1"/>
          <p:nvPr/>
        </p:nvSpPr>
        <p:spPr>
          <a:xfrm>
            <a:off x="10072700" y="71095"/>
            <a:ext cx="250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49" name="Covers 3rd Base"/>
          <p:cNvSpPr txBox="1"/>
          <p:nvPr/>
        </p:nvSpPr>
        <p:spPr>
          <a:xfrm>
            <a:off x="10072699" y="603305"/>
            <a:ext cx="250850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50" name="Takes 1st Base"/>
          <p:cNvSpPr txBox="1"/>
          <p:nvPr/>
        </p:nvSpPr>
        <p:spPr>
          <a:xfrm>
            <a:off x="10072699" y="1135514"/>
            <a:ext cx="229331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51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52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75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5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755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75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5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5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5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6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6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6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6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6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6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6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6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6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6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7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7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7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7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7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7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7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8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9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0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1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2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3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4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5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6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7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8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9" name="1 Keeps an eye on the runner."/>
          <p:cNvSpPr txBox="1"/>
          <p:nvPr/>
        </p:nvSpPr>
        <p:spPr>
          <a:xfrm>
            <a:off x="8509000" y="6985000"/>
            <a:ext cx="441685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1 Keeps an eye on the runner.</a:t>
            </a:r>
          </a:p>
        </p:txBody>
      </p:sp>
      <p:sp>
        <p:nvSpPr>
          <p:cNvPr id="790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93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94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95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96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97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79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99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800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801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0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0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0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0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0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0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0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0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1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1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1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1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1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1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1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1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1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1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20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1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2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3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4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5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6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7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8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9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0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1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2" name="Runners decide to advance an extra base or to return.  Runners keep an eye on the defensive play: advance on  the throw if possible"/>
          <p:cNvSpPr txBox="1"/>
          <p:nvPr/>
        </p:nvSpPr>
        <p:spPr>
          <a:xfrm>
            <a:off x="8636965" y="6985000"/>
            <a:ext cx="416234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Runners decide to advance</a:t>
            </a:r>
            <a:br/>
            <a:r>
              <a:t>an extra base or to return.</a:t>
            </a:r>
            <a:br/>
            <a:br/>
            <a:r>
              <a:t>Runners keep an eye on the</a:t>
            </a:r>
            <a:br/>
            <a:r>
              <a:t>defensive play: advance on </a:t>
            </a:r>
            <a:br/>
            <a:r>
              <a:t>the throw if possible</a:t>
            </a:r>
          </a:p>
        </p:txBody>
      </p:sp>
      <p:sp>
        <p:nvSpPr>
          <p:cNvPr id="833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4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5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6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7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right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right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V="1">
            <a:off x="4927600" y="3749510"/>
            <a:ext cx="2806701" cy="5226380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840" name="Covers 3rd Base"/>
          <p:cNvSpPr txBox="1"/>
          <p:nvPr/>
        </p:nvSpPr>
        <p:spPr>
          <a:xfrm>
            <a:off x="10072700" y="71095"/>
            <a:ext cx="250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41" name="Covers 3rd Base"/>
          <p:cNvSpPr txBox="1"/>
          <p:nvPr/>
        </p:nvSpPr>
        <p:spPr>
          <a:xfrm>
            <a:off x="10072699" y="603305"/>
            <a:ext cx="250850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42" name="Takes 1st Base"/>
          <p:cNvSpPr txBox="1"/>
          <p:nvPr/>
        </p:nvSpPr>
        <p:spPr>
          <a:xfrm>
            <a:off x="10072699" y="1135514"/>
            <a:ext cx="229331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843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844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84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84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847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84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4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5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5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5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5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5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5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5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5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5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5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6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6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6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6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6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6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6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6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9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0" name="Line"/>
          <p:cNvSpPr/>
          <p:nvPr/>
        </p:nvSpPr>
        <p:spPr>
          <a:xfrm flipH="1">
            <a:off x="2531035" y="3658429"/>
            <a:ext cx="5102926" cy="234051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1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2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3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4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5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6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7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8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9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0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2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3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4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5" name="8 throws to 3rd base  - via the relay and/or cutoff."/>
          <p:cNvSpPr txBox="1"/>
          <p:nvPr/>
        </p:nvSpPr>
        <p:spPr>
          <a:xfrm>
            <a:off x="8636000" y="6985000"/>
            <a:ext cx="4124554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8 throws to 3rd base </a:t>
            </a:r>
            <a:br/>
            <a:r>
              <a:t>- via the relay and/or cutoff.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888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89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90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891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892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89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89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895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89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9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9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9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90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90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90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90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90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90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90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90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90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90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91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91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91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91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91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915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6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7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8" name="Line"/>
          <p:cNvSpPr/>
          <p:nvPr/>
        </p:nvSpPr>
        <p:spPr>
          <a:xfrm flipH="1" flipV="1">
            <a:off x="5414280" y="3375071"/>
            <a:ext cx="2219681" cy="283359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9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0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1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2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3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4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5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6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7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8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9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0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1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2" name="8 throws to 3rd base  ...or to 4 (or 6) if the runner  took a lead and is returning."/>
          <p:cNvSpPr txBox="1"/>
          <p:nvPr/>
        </p:nvSpPr>
        <p:spPr>
          <a:xfrm>
            <a:off x="8636000" y="6985000"/>
            <a:ext cx="4177894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8 throws to 3rd base </a:t>
            </a:r>
            <a:br/>
            <a:r>
              <a:t>...or to 4 </a:t>
            </a:r>
            <a:r>
              <a:rPr i="1">
                <a:solidFill>
                  <a:srgbClr val="5E5E5E"/>
                </a:solidFill>
              </a:rPr>
              <a:t>(or 6)</a:t>
            </a:r>
            <a:r>
              <a:t> if the runner </a:t>
            </a:r>
            <a:br/>
            <a:r>
              <a:t>took a lead </a:t>
            </a:r>
            <a:r>
              <a:rPr u="sng"/>
              <a:t>and</a:t>
            </a:r>
            <a:r>
              <a:t> is returning.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35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936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937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938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939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94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941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942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943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94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94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94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94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94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94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95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95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95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95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95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95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95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95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95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95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96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96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962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4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5" name="Line"/>
          <p:cNvSpPr/>
          <p:nvPr/>
        </p:nvSpPr>
        <p:spPr>
          <a:xfrm flipH="1" flipV="1">
            <a:off x="5414280" y="3375071"/>
            <a:ext cx="2219681" cy="283359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6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7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8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9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0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2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3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4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5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6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7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8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9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980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83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984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985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986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987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98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989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990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991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99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99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99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99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99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99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99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99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00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00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00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00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00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00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00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00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00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00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010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1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2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3" name="Line"/>
          <p:cNvSpPr/>
          <p:nvPr/>
        </p:nvSpPr>
        <p:spPr>
          <a:xfrm flipH="1">
            <a:off x="2531035" y="3658429"/>
            <a:ext cx="5102926" cy="234051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4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5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6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7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8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9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0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1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2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3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4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5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6" name="If no further action at 3rd, 5 checks 2nd base."/>
          <p:cNvSpPr txBox="1"/>
          <p:nvPr/>
        </p:nvSpPr>
        <p:spPr>
          <a:xfrm>
            <a:off x="8636000" y="6985000"/>
            <a:ext cx="3817316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no further action at 3rd,</a:t>
            </a:r>
            <a:br/>
            <a:r>
              <a:t>5 checks 2nd base.</a:t>
            </a:r>
          </a:p>
        </p:txBody>
      </p:sp>
      <p:sp>
        <p:nvSpPr>
          <p:cNvPr id="1027" name="Line"/>
          <p:cNvSpPr/>
          <p:nvPr/>
        </p:nvSpPr>
        <p:spPr>
          <a:xfrm flipV="1">
            <a:off x="2451099" y="3900729"/>
            <a:ext cx="2120642" cy="2227022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8" name="In case of front runner  returning or batter  advancing."/>
          <p:cNvSpPr txBox="1"/>
          <p:nvPr/>
        </p:nvSpPr>
        <p:spPr>
          <a:xfrm>
            <a:off x="8636000" y="7811774"/>
            <a:ext cx="3450946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i="1">
                <a:solidFill>
                  <a:schemeClr val="accent1"/>
                </a:solidFill>
              </a:defRPr>
            </a:pPr>
            <a:r>
              <a:t>In case of front runner </a:t>
            </a:r>
            <a:br/>
            <a:r>
              <a:t>returning or batter </a:t>
            </a:r>
            <a:br/>
            <a:r>
              <a:t>advancing.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1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1032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1033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1034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1035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103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1037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1038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1039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04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04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04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04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04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04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04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04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04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04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05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05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05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05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05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05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05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05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058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59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0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1" name="Line"/>
          <p:cNvSpPr/>
          <p:nvPr/>
        </p:nvSpPr>
        <p:spPr>
          <a:xfrm flipH="1">
            <a:off x="4931335" y="3658429"/>
            <a:ext cx="2702626" cy="129911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2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3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4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5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6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7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8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9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0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1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2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3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4" name="If so directed: 6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6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  <p:sp>
        <p:nvSpPr>
          <p:cNvPr id="1075" name="X"/>
          <p:cNvSpPr txBox="1"/>
          <p:nvPr/>
        </p:nvSpPr>
        <p:spPr>
          <a:xfrm>
            <a:off x="4463999" y="4790278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8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1079" name="Covers 3rd base"/>
          <p:cNvSpPr txBox="1"/>
          <p:nvPr/>
        </p:nvSpPr>
        <p:spPr>
          <a:xfrm>
            <a:off x="10072699" y="603305"/>
            <a:ext cx="248015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1080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1081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1082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108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108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1085" name="Covers 2nd"/>
          <p:cNvSpPr txBox="1"/>
          <p:nvPr/>
        </p:nvSpPr>
        <p:spPr>
          <a:xfrm>
            <a:off x="10072699" y="3264351"/>
            <a:ext cx="176326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</a:t>
            </a:r>
          </a:p>
        </p:txBody>
      </p:sp>
      <p:sp>
        <p:nvSpPr>
          <p:cNvPr id="108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08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08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08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09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09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09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09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09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09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09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09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09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09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10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10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10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10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10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105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6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7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8" name="Line"/>
          <p:cNvSpPr/>
          <p:nvPr/>
        </p:nvSpPr>
        <p:spPr>
          <a:xfrm flipH="1">
            <a:off x="4931335" y="3658429"/>
            <a:ext cx="2702626" cy="129911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9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0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1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2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3" name="Line"/>
          <p:cNvSpPr/>
          <p:nvPr/>
        </p:nvSpPr>
        <p:spPr>
          <a:xfrm flipH="1" flipV="1">
            <a:off x="1426135" y="3370039"/>
            <a:ext cx="149926" cy="13678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4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5" name="Line"/>
          <p:cNvSpPr/>
          <p:nvPr/>
        </p:nvSpPr>
        <p:spPr>
          <a:xfrm flipH="1" flipV="1">
            <a:off x="3841535" y="8712069"/>
            <a:ext cx="873826" cy="2248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6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7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8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9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0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1" name="X"/>
          <p:cNvSpPr txBox="1"/>
          <p:nvPr/>
        </p:nvSpPr>
        <p:spPr>
          <a:xfrm>
            <a:off x="4463999" y="4790278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1122" name="6 throws to 1st, 2nd, 3rd, or holds on to the ball."/>
          <p:cNvSpPr txBox="1"/>
          <p:nvPr/>
        </p:nvSpPr>
        <p:spPr>
          <a:xfrm>
            <a:off x="8636000" y="6985000"/>
            <a:ext cx="3699968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throws to 1st, 2nd, 3rd,</a:t>
            </a:r>
            <a:br/>
            <a:r>
              <a:t>or holds on to the ball.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6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1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2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3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64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65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8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4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9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00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0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1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Batter rounds first base. Runner rounds second base."/>
          <p:cNvSpPr txBox="1"/>
          <p:nvPr/>
        </p:nvSpPr>
        <p:spPr>
          <a:xfrm>
            <a:off x="8636000" y="6985000"/>
            <a:ext cx="428640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second base.</a:t>
            </a:r>
          </a:p>
        </p:txBody>
      </p:sp>
      <p:sp>
        <p:nvSpPr>
          <p:cNvPr id="224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9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30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31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32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3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3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35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3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5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5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Batter rounds first base. Runner rounds second base."/>
          <p:cNvSpPr txBox="1"/>
          <p:nvPr/>
        </p:nvSpPr>
        <p:spPr>
          <a:xfrm>
            <a:off x="8636000" y="6985000"/>
            <a:ext cx="428640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second base.</a:t>
            </a:r>
          </a:p>
        </p:txBody>
      </p:sp>
      <p:sp>
        <p:nvSpPr>
          <p:cNvPr id="260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1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2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6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7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68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9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7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71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72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73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7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9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9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9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Batter rounds first base. Runner rounds second base."/>
          <p:cNvSpPr txBox="1"/>
          <p:nvPr/>
        </p:nvSpPr>
        <p:spPr>
          <a:xfrm>
            <a:off x="8636000" y="6985000"/>
            <a:ext cx="428640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second base.</a:t>
            </a:r>
          </a:p>
        </p:txBody>
      </p:sp>
      <p:sp>
        <p:nvSpPr>
          <p:cNvPr id="29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9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0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04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05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06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07" name="2nd base"/>
          <p:cNvSpPr txBox="1"/>
          <p:nvPr/>
        </p:nvSpPr>
        <p:spPr>
          <a:xfrm>
            <a:off x="10072699" y="1667723"/>
            <a:ext cx="14353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</a:t>
            </a:r>
          </a:p>
        </p:txBody>
      </p:sp>
      <p:sp>
        <p:nvSpPr>
          <p:cNvPr id="30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09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10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11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1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2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2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30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5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7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8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4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4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4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45" name="2nd base or Relay"/>
          <p:cNvSpPr txBox="1"/>
          <p:nvPr/>
        </p:nvSpPr>
        <p:spPr>
          <a:xfrm>
            <a:off x="10072699" y="1667723"/>
            <a:ext cx="27163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2nd base or Relay</a:t>
            </a:r>
          </a:p>
        </p:txBody>
      </p:sp>
      <p:sp>
        <p:nvSpPr>
          <p:cNvPr id="34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47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48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49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5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6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6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6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6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6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2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4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Line"/>
          <p:cNvSpPr/>
          <p:nvPr/>
        </p:nvSpPr>
        <p:spPr>
          <a:xfrm flipH="1" flipV="1">
            <a:off x="3051735" y="4055839"/>
            <a:ext cx="1445327" cy="897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6" name="4 &amp; 6 form a double relay"/>
          <p:cNvSpPr txBox="1"/>
          <p:nvPr/>
        </p:nvSpPr>
        <p:spPr>
          <a:xfrm>
            <a:off x="8636000" y="6985000"/>
            <a:ext cx="372069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4 &amp; 6 form a double relay</a:t>
            </a:r>
          </a:p>
        </p:txBody>
      </p:sp>
      <p:sp>
        <p:nvSpPr>
          <p:cNvPr id="377" name="Line"/>
          <p:cNvSpPr/>
          <p:nvPr/>
        </p:nvSpPr>
        <p:spPr>
          <a:xfrm flipH="1" flipV="1">
            <a:off x="5291666" y="3513879"/>
            <a:ext cx="1191327" cy="44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8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8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8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8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85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86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87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88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89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9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0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0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0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0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0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0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0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0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2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4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Line"/>
          <p:cNvSpPr/>
          <p:nvPr/>
        </p:nvSpPr>
        <p:spPr>
          <a:xfrm flipV="1">
            <a:off x="6783697" y="3920278"/>
            <a:ext cx="370775" cy="343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6" name="Alternative"/>
          <p:cNvSpPr txBox="1"/>
          <p:nvPr/>
        </p:nvSpPr>
        <p:spPr>
          <a:xfrm>
            <a:off x="3719245" y="2106893"/>
            <a:ext cx="24675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rgbClr val="5E5E5E"/>
                </a:solidFill>
              </a:defRPr>
            </a:lvl1pPr>
          </a:lstStyle>
          <a:p>
            <a:pPr/>
            <a:r>
              <a:t>Alternative</a:t>
            </a:r>
          </a:p>
        </p:txBody>
      </p:sp>
      <p:sp>
        <p:nvSpPr>
          <p:cNvPr id="417" name="Rectangle"/>
          <p:cNvSpPr/>
          <p:nvPr/>
        </p:nvSpPr>
        <p:spPr>
          <a:xfrm>
            <a:off x="-12700" y="-12700"/>
            <a:ext cx="13030200" cy="9753600"/>
          </a:xfrm>
          <a:prstGeom prst="rect">
            <a:avLst/>
          </a:prstGeom>
          <a:solidFill>
            <a:schemeClr val="accent2">
              <a:alpha val="2482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